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4969" y="3253054"/>
            <a:ext cx="11438071" cy="186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06396" y="2683096"/>
            <a:ext cx="2954347" cy="612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9733" y="4748848"/>
            <a:ext cx="5694075" cy="23983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93496" y="-44009"/>
            <a:ext cx="567017" cy="10391635"/>
            <a:chOff x="17793496" y="-44009"/>
            <a:chExt cx="567017" cy="103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93496" y="-44009"/>
              <a:ext cx="567017" cy="103916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1611" y="8757439"/>
            <a:ext cx="3334424" cy="6134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7330" y="2155487"/>
            <a:ext cx="584620" cy="584620"/>
            <a:chOff x="1037330" y="2155487"/>
            <a:chExt cx="584620" cy="584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330" y="2155487"/>
              <a:ext cx="584620" cy="5846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477" y="416947"/>
            <a:ext cx="4248280" cy="17302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3589" y="2266596"/>
            <a:ext cx="1300890" cy="7411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85714" y="2155487"/>
            <a:ext cx="584620" cy="584620"/>
            <a:chOff x="11085714" y="2155487"/>
            <a:chExt cx="584620" cy="5846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5714" y="2155487"/>
              <a:ext cx="584620" cy="5846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2001" y="2272030"/>
            <a:ext cx="2204947" cy="7321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650" y="3005724"/>
            <a:ext cx="8549207" cy="6803800"/>
            <a:chOff x="593650" y="3005724"/>
            <a:chExt cx="8549207" cy="6803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650" y="3005724"/>
              <a:ext cx="8549207" cy="6803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4084" y="3005724"/>
            <a:ext cx="8244556" cy="6689514"/>
            <a:chOff x="9554084" y="3005724"/>
            <a:chExt cx="8244556" cy="66895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4084" y="3005724"/>
              <a:ext cx="8244556" cy="6689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06006" y="8804302"/>
            <a:ext cx="983790" cy="1021549"/>
            <a:chOff x="7506006" y="8804302"/>
            <a:chExt cx="983790" cy="1021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6006" y="8804302"/>
              <a:ext cx="983790" cy="1021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0517" y="8787975"/>
            <a:ext cx="983790" cy="1021549"/>
            <a:chOff x="5070517" y="8787975"/>
            <a:chExt cx="983790" cy="10215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0517" y="8787975"/>
              <a:ext cx="983790" cy="10215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02494" y="8787975"/>
            <a:ext cx="983790" cy="1021549"/>
            <a:chOff x="13902494" y="8787975"/>
            <a:chExt cx="983790" cy="10215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2494" y="8787975"/>
              <a:ext cx="983790" cy="10215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78115" y="8787975"/>
            <a:ext cx="983790" cy="1021549"/>
            <a:chOff x="16178115" y="8787975"/>
            <a:chExt cx="983790" cy="10215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78115" y="8787975"/>
              <a:ext cx="983790" cy="1021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3135" y="707821"/>
            <a:ext cx="6777614" cy="17907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8227" y="-118227"/>
            <a:ext cx="2991260" cy="2991260"/>
            <a:chOff x="-118227" y="-118227"/>
            <a:chExt cx="2991260" cy="29912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8227" y="-118227"/>
              <a:ext cx="2991260" cy="29912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67" y="213690"/>
            <a:ext cx="1637833" cy="16482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979" y="1638417"/>
            <a:ext cx="1842528" cy="613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4787" y="4828659"/>
            <a:ext cx="15432764" cy="4737834"/>
            <a:chOff x="1444787" y="4828659"/>
            <a:chExt cx="15432764" cy="47378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787" y="4828659"/>
              <a:ext cx="15432764" cy="47378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59864" y="356544"/>
            <a:ext cx="7183673" cy="3756381"/>
            <a:chOff x="10859864" y="356544"/>
            <a:chExt cx="7183673" cy="3756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9864" y="356544"/>
              <a:ext cx="7183673" cy="3756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7823" y="1892572"/>
            <a:ext cx="2824015" cy="35714"/>
            <a:chOff x="10957823" y="1892572"/>
            <a:chExt cx="282401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7823" y="1892572"/>
              <a:ext cx="282401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7823" y="3722239"/>
            <a:ext cx="2824015" cy="35714"/>
            <a:chOff x="10957823" y="3722239"/>
            <a:chExt cx="2824015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7823" y="3722239"/>
              <a:ext cx="2824015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8189" y="3300134"/>
            <a:ext cx="14435441" cy="7064351"/>
            <a:chOff x="1918189" y="3300134"/>
            <a:chExt cx="14435441" cy="70643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189" y="3300134"/>
              <a:ext cx="14435441" cy="70643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8667" y="6639927"/>
            <a:ext cx="5618357" cy="1910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8189" y="3301070"/>
            <a:ext cx="2873034" cy="2873034"/>
            <a:chOff x="1918189" y="3301070"/>
            <a:chExt cx="2873034" cy="28730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8189" y="3301070"/>
              <a:ext cx="2873034" cy="28730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36467" y="3524285"/>
            <a:ext cx="1685329" cy="16482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4666" y="5029030"/>
            <a:ext cx="1852052" cy="608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83979" y="4300758"/>
            <a:ext cx="2337091" cy="2207436"/>
            <a:chOff x="12883979" y="4300758"/>
            <a:chExt cx="2337091" cy="22074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3979" y="4300758"/>
              <a:ext cx="2337091" cy="2207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7351" y="-68870"/>
            <a:ext cx="1438881" cy="10423454"/>
            <a:chOff x="-337351" y="-68870"/>
            <a:chExt cx="1438881" cy="104234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7351" y="-68870"/>
              <a:ext cx="1438881" cy="104234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2321" y="986096"/>
            <a:ext cx="2943016" cy="16565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8019" y="2560667"/>
            <a:ext cx="4141767" cy="27364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25677" y="915468"/>
            <a:ext cx="2943016" cy="16565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640" y="844838"/>
            <a:ext cx="2943016" cy="16565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1833" y="2701922"/>
            <a:ext cx="4141767" cy="17079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8573" y="2615049"/>
            <a:ext cx="4176157" cy="21759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5130" y="-154584"/>
            <a:ext cx="7213779" cy="10713314"/>
            <a:chOff x="11215130" y="-154584"/>
            <a:chExt cx="7213779" cy="10713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5130" y="-154584"/>
              <a:ext cx="7213779" cy="10713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3223" y="3642897"/>
            <a:ext cx="5761719" cy="1910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51214" y="3182274"/>
            <a:ext cx="3699019" cy="3699019"/>
            <a:chOff x="9351214" y="3182274"/>
            <a:chExt cx="3699019" cy="3699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1214" y="3182274"/>
              <a:ext cx="3699019" cy="369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2787" y="5131554"/>
            <a:ext cx="14220141" cy="5215465"/>
            <a:chOff x="2032787" y="5131554"/>
            <a:chExt cx="14220141" cy="5215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787" y="5131554"/>
              <a:ext cx="14220141" cy="52154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9933" y="3603313"/>
            <a:ext cx="3654843" cy="16475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1243" y="6107171"/>
            <a:ext cx="2179176" cy="6803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1239" y="6647582"/>
            <a:ext cx="2033347" cy="608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3568" y="6096258"/>
            <a:ext cx="1143111" cy="1143111"/>
            <a:chOff x="3443568" y="6096258"/>
            <a:chExt cx="1143111" cy="1143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3568" y="6096258"/>
              <a:ext cx="1143111" cy="11431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7049" y="6107173"/>
            <a:ext cx="3010814" cy="6803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7049" y="6647582"/>
            <a:ext cx="2775186" cy="608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20727" y="6046445"/>
            <a:ext cx="1143111" cy="1143111"/>
            <a:chOff x="10120727" y="6046445"/>
            <a:chExt cx="1143111" cy="1143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0727" y="6046445"/>
              <a:ext cx="1143111" cy="11431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31239" y="7990782"/>
            <a:ext cx="2002986" cy="6803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1239" y="8531192"/>
            <a:ext cx="1842528" cy="6189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43568" y="7949289"/>
            <a:ext cx="1143111" cy="1143111"/>
            <a:chOff x="3443568" y="7949289"/>
            <a:chExt cx="1143111" cy="1143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3568" y="7949289"/>
              <a:ext cx="1143111" cy="11431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7068" y="7990780"/>
            <a:ext cx="2739214" cy="6803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97049" y="8531192"/>
            <a:ext cx="1852052" cy="6080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20727" y="7899476"/>
            <a:ext cx="1143111" cy="1143111"/>
            <a:chOff x="10120727" y="7899476"/>
            <a:chExt cx="1143111" cy="11431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20727" y="7899476"/>
              <a:ext cx="1143111" cy="1143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28051" y="8141293"/>
            <a:ext cx="768077" cy="778926"/>
            <a:chOff x="3628051" y="8141293"/>
            <a:chExt cx="768077" cy="7789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8051" y="8141293"/>
              <a:ext cx="768077" cy="778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10366" y="8075683"/>
            <a:ext cx="761742" cy="782777"/>
            <a:chOff x="10310366" y="8075683"/>
            <a:chExt cx="761742" cy="7827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0366" y="8075683"/>
              <a:ext cx="761742" cy="782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47668" y="6262540"/>
            <a:ext cx="730250" cy="812562"/>
            <a:chOff x="3647668" y="6262540"/>
            <a:chExt cx="730250" cy="8125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7668" y="6262540"/>
              <a:ext cx="730250" cy="8125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72271" y="6279435"/>
            <a:ext cx="790856" cy="714286"/>
            <a:chOff x="10272271" y="6279435"/>
            <a:chExt cx="790856" cy="7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72271" y="6279435"/>
              <a:ext cx="790856" cy="7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5739" y="1736655"/>
            <a:ext cx="14177501" cy="6717167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856" y="5263709"/>
            <a:ext cx="6050500" cy="1910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80189" y="1734781"/>
            <a:ext cx="2873034" cy="2873034"/>
            <a:chOff x="13380189" y="1734781"/>
            <a:chExt cx="2873034" cy="28730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2486" y="1967519"/>
            <a:ext cx="1647443" cy="16482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63538" y="3472268"/>
            <a:ext cx="2060262" cy="608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2710" y="2722117"/>
            <a:ext cx="1867091" cy="2077547"/>
            <a:chOff x="3112710" y="2722117"/>
            <a:chExt cx="1867091" cy="20775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2710" y="2722117"/>
              <a:ext cx="1867091" cy="2077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1645990"/>
            <a:ext cx="8756762" cy="7408867"/>
            <a:chOff x="-28571" y="1645990"/>
            <a:chExt cx="8756762" cy="74088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1645990"/>
              <a:ext cx="8756762" cy="74088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5435" y="2019849"/>
            <a:ext cx="6050490" cy="1910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6858" y="4588420"/>
            <a:ext cx="6575300" cy="3076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6858" y="3700735"/>
            <a:ext cx="2986662" cy="680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28190" y="1645990"/>
            <a:ext cx="9557524" cy="7408867"/>
            <a:chOff x="8728190" y="1645990"/>
            <a:chExt cx="9557524" cy="7408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8190" y="1645990"/>
              <a:ext cx="9557524" cy="7408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5739" y="1736655"/>
            <a:ext cx="14177501" cy="6717167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861" y="5263708"/>
            <a:ext cx="8427367" cy="1910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80189" y="1734781"/>
            <a:ext cx="2873034" cy="2873034"/>
            <a:chOff x="13380189" y="1734781"/>
            <a:chExt cx="2873034" cy="28730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60327" y="1967518"/>
            <a:ext cx="1636557" cy="16482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28761" y="3472268"/>
            <a:ext cx="2854147" cy="608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2710" y="3106123"/>
            <a:ext cx="2547045" cy="2300440"/>
            <a:chOff x="3112710" y="3106123"/>
            <a:chExt cx="2547045" cy="2300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2710" y="3106123"/>
              <a:ext cx="2547045" cy="2300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08867" y="2615870"/>
            <a:ext cx="5380436" cy="6171429"/>
            <a:chOff x="12408867" y="2615870"/>
            <a:chExt cx="538043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8867" y="2615870"/>
              <a:ext cx="5380436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6237" y="1244904"/>
            <a:ext cx="2618186" cy="1910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9091" y="4192466"/>
            <a:ext cx="6171429" cy="3018237"/>
            <a:chOff x="1559091" y="4192466"/>
            <a:chExt cx="6171429" cy="30182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59091" y="4192466"/>
              <a:ext cx="6171429" cy="3018237"/>
              <a:chOff x="1559091" y="4192466"/>
              <a:chExt cx="6171429" cy="301823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59091" y="4192466"/>
                <a:ext cx="6171429" cy="301823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9500" y="4412876"/>
              <a:ext cx="5524480" cy="26917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1722" y="2888577"/>
            <a:ext cx="56206" cy="1101468"/>
            <a:chOff x="2081722" y="2888577"/>
            <a:chExt cx="56206" cy="11014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081722" y="2888577"/>
              <a:ext cx="56206" cy="1101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13320" y="2057143"/>
            <a:ext cx="2851072" cy="6171429"/>
            <a:chOff x="11513320" y="2057143"/>
            <a:chExt cx="2851072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3320" y="2057143"/>
              <a:ext cx="2851072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09289" y="2057143"/>
            <a:ext cx="2882707" cy="6171429"/>
            <a:chOff x="14609289" y="2057143"/>
            <a:chExt cx="2882707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09289" y="2057143"/>
              <a:ext cx="288270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0190" y="942856"/>
            <a:ext cx="12772175" cy="8440811"/>
            <a:chOff x="4870190" y="942856"/>
            <a:chExt cx="12772175" cy="8440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0190" y="942856"/>
              <a:ext cx="12772175" cy="8440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6242" y="1208165"/>
            <a:ext cx="2618186" cy="1910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81722" y="2888577"/>
            <a:ext cx="56206" cy="1101468"/>
            <a:chOff x="2081722" y="2888577"/>
            <a:chExt cx="56206" cy="11014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81722" y="2888577"/>
              <a:ext cx="56206" cy="1101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0680" y="506122"/>
            <a:ext cx="13077551" cy="8359184"/>
            <a:chOff x="4100680" y="506122"/>
            <a:chExt cx="13077551" cy="83591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0680" y="506122"/>
              <a:ext cx="13077551" cy="8359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1994" y="-172768"/>
            <a:ext cx="7937689" cy="10701230"/>
            <a:chOff x="10731994" y="-172768"/>
            <a:chExt cx="7937689" cy="10701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1994" y="-172768"/>
              <a:ext cx="7937689" cy="10701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163" y="3066792"/>
            <a:ext cx="6502309" cy="1707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163" y="2476122"/>
            <a:ext cx="3496557" cy="665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3878" y="631239"/>
            <a:ext cx="6712193" cy="6386753"/>
            <a:chOff x="9893878" y="631239"/>
            <a:chExt cx="6712193" cy="63867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3878" y="631239"/>
              <a:ext cx="6712193" cy="6386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3878" y="7434300"/>
            <a:ext cx="6712193" cy="1955758"/>
            <a:chOff x="9893878" y="7434300"/>
            <a:chExt cx="6712193" cy="19557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3878" y="7434300"/>
              <a:ext cx="6712193" cy="19557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9222" y="725799"/>
            <a:ext cx="5448501" cy="16623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6163" y="5711839"/>
            <a:ext cx="3532900" cy="6570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6163" y="6370554"/>
            <a:ext cx="5611576" cy="26653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5135" y="-203604"/>
            <a:ext cx="9730579" cy="11004215"/>
            <a:chOff x="8555135" y="-203604"/>
            <a:chExt cx="9730579" cy="1100421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555135" y="-203604"/>
              <a:ext cx="9688767" cy="5364399"/>
              <a:chOff x="8555135" y="-203604"/>
              <a:chExt cx="9688767" cy="536439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555135" y="-203604"/>
                <a:ext cx="9688767" cy="53643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555135" y="5160795"/>
              <a:ext cx="9730579" cy="5639816"/>
              <a:chOff x="8555135" y="5160795"/>
              <a:chExt cx="9730579" cy="56398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5135" y="5160795"/>
                <a:ext cx="9730579" cy="563981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299" y="2769461"/>
            <a:ext cx="5091481" cy="19101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2725" y="5518230"/>
            <a:ext cx="6639043" cy="27364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3677" y="4732220"/>
            <a:ext cx="3344995" cy="7411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5144" y="2517630"/>
            <a:ext cx="2776395" cy="16977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0477" y="1660296"/>
            <a:ext cx="1537852" cy="6966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05144" y="7629992"/>
            <a:ext cx="3040576" cy="11511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0477" y="6788916"/>
            <a:ext cx="2128157" cy="6966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7239" y="2517630"/>
            <a:ext cx="2718462" cy="12017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07239" y="7646239"/>
            <a:ext cx="3647795" cy="11281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05225" y="2411214"/>
            <a:ext cx="691136" cy="7717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05225" y="7539832"/>
            <a:ext cx="691136" cy="7717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07306" y="2411214"/>
            <a:ext cx="700660" cy="7717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07306" y="7539832"/>
            <a:ext cx="700660" cy="7717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2022-10-04T13:29:34Z</dcterms:created>
  <dcterms:modified xsi:type="dcterms:W3CDTF">2022-10-04T13:29:34Z</dcterms:modified>
</cp:coreProperties>
</file>